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2" y="1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C6F16F25-C217-46D3-8AFD-95FB8C634C93}" type="datetimeFigureOut">
              <a:rPr lang="en-CA" smtClean="0"/>
              <a:t>16/02/2011</a:t>
            </a:fld>
            <a:endParaRPr lang="en-CA"/>
          </a:p>
        </p:txBody>
      </p:sp>
      <p:sp>
        <p:nvSpPr>
          <p:cNvPr id="17" name="Slide Number Placeholder 16"/>
          <p:cNvSpPr>
            <a:spLocks noGrp="1"/>
          </p:cNvSpPr>
          <p:nvPr>
            <p:ph type="sldNum" sz="quarter" idx="11"/>
          </p:nvPr>
        </p:nvSpPr>
        <p:spPr/>
        <p:txBody>
          <a:bodyPr/>
          <a:lstStyle/>
          <a:p>
            <a:fld id="{274F16B0-6042-4A08-B95D-6F77A4975B88}" type="slidenum">
              <a:rPr lang="en-CA" smtClean="0"/>
              <a:t>‹#›</a:t>
            </a:fld>
            <a:endParaRPr lang="en-CA"/>
          </a:p>
        </p:txBody>
      </p:sp>
      <p:sp>
        <p:nvSpPr>
          <p:cNvPr id="19" name="Footer Placeholder 18"/>
          <p:cNvSpPr>
            <a:spLocks noGrp="1"/>
          </p:cNvSpPr>
          <p:nvPr>
            <p:ph type="ftr" sz="quarter" idx="12"/>
          </p:nvPr>
        </p:nvSpPr>
        <p:spPr/>
        <p:txBody>
          <a:bodyPr/>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F16F25-C217-46D3-8AFD-95FB8C634C93}" type="datetimeFigureOut">
              <a:rPr lang="en-CA" smtClean="0"/>
              <a:t>16/02/2011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74F16B0-6042-4A08-B95D-6F77A4975B88}"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F16F25-C217-46D3-8AFD-95FB8C634C93}" type="datetimeFigureOut">
              <a:rPr lang="en-CA" smtClean="0"/>
              <a:t>16/02/2011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74F16B0-6042-4A08-B95D-6F77A4975B88}" type="slidenum">
              <a:rPr lang="en-CA" smtClean="0"/>
              <a:t>‹#›</a:t>
            </a:fld>
            <a:endParaRPr lang="en-CA"/>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C6F16F25-C217-46D3-8AFD-95FB8C634C93}" type="datetimeFigureOut">
              <a:rPr lang="en-CA" smtClean="0"/>
              <a:t>16/02/2011</a:t>
            </a:fld>
            <a:endParaRPr lang="en-CA"/>
          </a:p>
        </p:txBody>
      </p:sp>
      <p:sp>
        <p:nvSpPr>
          <p:cNvPr id="12" name="Slide Number Placeholder 11"/>
          <p:cNvSpPr>
            <a:spLocks noGrp="1"/>
          </p:cNvSpPr>
          <p:nvPr>
            <p:ph type="sldNum" sz="quarter" idx="15"/>
          </p:nvPr>
        </p:nvSpPr>
        <p:spPr/>
        <p:txBody>
          <a:bodyPr/>
          <a:lstStyle/>
          <a:p>
            <a:fld id="{274F16B0-6042-4A08-B95D-6F77A4975B88}" type="slidenum">
              <a:rPr lang="en-CA" smtClean="0"/>
              <a:t>‹#›</a:t>
            </a:fld>
            <a:endParaRPr lang="en-CA"/>
          </a:p>
        </p:txBody>
      </p:sp>
      <p:sp>
        <p:nvSpPr>
          <p:cNvPr id="13" name="Footer Placeholder 12"/>
          <p:cNvSpPr>
            <a:spLocks noGrp="1"/>
          </p:cNvSpPr>
          <p:nvPr>
            <p:ph type="ftr" sz="quarter" idx="16"/>
          </p:nvPr>
        </p:nvSpPr>
        <p:spPr/>
        <p:txBody>
          <a:bodyPr/>
          <a:lstStyle/>
          <a:p>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C6F16F25-C217-46D3-8AFD-95FB8C634C93}" type="datetimeFigureOut">
              <a:rPr lang="en-CA" smtClean="0"/>
              <a:t>16/02/2011</a:t>
            </a:fld>
            <a:endParaRPr lang="en-CA"/>
          </a:p>
        </p:txBody>
      </p:sp>
      <p:sp>
        <p:nvSpPr>
          <p:cNvPr id="14" name="Slide Number Placeholder 13"/>
          <p:cNvSpPr>
            <a:spLocks noGrp="1"/>
          </p:cNvSpPr>
          <p:nvPr>
            <p:ph type="sldNum" sz="quarter" idx="11"/>
          </p:nvPr>
        </p:nvSpPr>
        <p:spPr/>
        <p:txBody>
          <a:bodyPr/>
          <a:lstStyle/>
          <a:p>
            <a:fld id="{274F16B0-6042-4A08-B95D-6F77A4975B88}" type="slidenum">
              <a:rPr lang="en-CA" smtClean="0"/>
              <a:t>‹#›</a:t>
            </a:fld>
            <a:endParaRPr lang="en-CA"/>
          </a:p>
        </p:txBody>
      </p:sp>
      <p:sp>
        <p:nvSpPr>
          <p:cNvPr id="15" name="Footer Placeholder 14"/>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C6F16F25-C217-46D3-8AFD-95FB8C634C93}" type="datetimeFigureOut">
              <a:rPr lang="en-CA" smtClean="0"/>
              <a:t>16/02/2011</a:t>
            </a:fld>
            <a:endParaRPr lang="en-CA"/>
          </a:p>
        </p:txBody>
      </p:sp>
      <p:sp>
        <p:nvSpPr>
          <p:cNvPr id="12" name="Slide Number Placeholder 11"/>
          <p:cNvSpPr>
            <a:spLocks noGrp="1"/>
          </p:cNvSpPr>
          <p:nvPr>
            <p:ph type="sldNum" sz="quarter" idx="16"/>
          </p:nvPr>
        </p:nvSpPr>
        <p:spPr/>
        <p:txBody>
          <a:bodyPr/>
          <a:lstStyle/>
          <a:p>
            <a:fld id="{274F16B0-6042-4A08-B95D-6F77A4975B88}" type="slidenum">
              <a:rPr lang="en-CA" smtClean="0"/>
              <a:t>‹#›</a:t>
            </a:fld>
            <a:endParaRPr lang="en-CA"/>
          </a:p>
        </p:txBody>
      </p:sp>
      <p:sp>
        <p:nvSpPr>
          <p:cNvPr id="13" name="Footer Placeholder 12"/>
          <p:cNvSpPr>
            <a:spLocks noGrp="1"/>
          </p:cNvSpPr>
          <p:nvPr>
            <p:ph type="ftr" sz="quarter" idx="17"/>
          </p:nvPr>
        </p:nvSpPr>
        <p:spPr/>
        <p:txBody>
          <a:bodyPr/>
          <a:lstStyle/>
          <a:p>
            <a:endParaRPr lang="en-CA"/>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C6F16F25-C217-46D3-8AFD-95FB8C634C93}" type="datetimeFigureOut">
              <a:rPr lang="en-CA" smtClean="0"/>
              <a:t>16/02/2011</a:t>
            </a:fld>
            <a:endParaRPr lang="en-CA"/>
          </a:p>
        </p:txBody>
      </p:sp>
      <p:sp>
        <p:nvSpPr>
          <p:cNvPr id="12" name="Slide Number Placeholder 11"/>
          <p:cNvSpPr>
            <a:spLocks noGrp="1"/>
          </p:cNvSpPr>
          <p:nvPr>
            <p:ph type="sldNum" sz="quarter" idx="17"/>
          </p:nvPr>
        </p:nvSpPr>
        <p:spPr/>
        <p:txBody>
          <a:bodyPr/>
          <a:lstStyle/>
          <a:p>
            <a:fld id="{274F16B0-6042-4A08-B95D-6F77A4975B88}" type="slidenum">
              <a:rPr lang="en-CA" smtClean="0"/>
              <a:t>‹#›</a:t>
            </a:fld>
            <a:endParaRPr lang="en-CA"/>
          </a:p>
        </p:txBody>
      </p:sp>
      <p:sp>
        <p:nvSpPr>
          <p:cNvPr id="13" name="Footer Placeholder 12"/>
          <p:cNvSpPr>
            <a:spLocks noGrp="1"/>
          </p:cNvSpPr>
          <p:nvPr>
            <p:ph type="ftr" sz="quarter" idx="18"/>
          </p:nvPr>
        </p:nvSpPr>
        <p:spPr/>
        <p:txBody>
          <a:bodyPr/>
          <a:lstStyle/>
          <a:p>
            <a:endParaRPr lang="en-CA"/>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C6F16F25-C217-46D3-8AFD-95FB8C634C93}" type="datetimeFigureOut">
              <a:rPr lang="en-CA" smtClean="0"/>
              <a:t>16/02/2011</a:t>
            </a:fld>
            <a:endParaRPr lang="en-CA"/>
          </a:p>
        </p:txBody>
      </p:sp>
      <p:sp>
        <p:nvSpPr>
          <p:cNvPr id="16" name="Slide Number Placeholder 15"/>
          <p:cNvSpPr>
            <a:spLocks noGrp="1"/>
          </p:cNvSpPr>
          <p:nvPr>
            <p:ph type="sldNum" sz="quarter" idx="11"/>
          </p:nvPr>
        </p:nvSpPr>
        <p:spPr/>
        <p:txBody>
          <a:bodyPr/>
          <a:lstStyle/>
          <a:p>
            <a:fld id="{274F16B0-6042-4A08-B95D-6F77A4975B88}" type="slidenum">
              <a:rPr lang="en-CA" smtClean="0"/>
              <a:t>‹#›</a:t>
            </a:fld>
            <a:endParaRPr lang="en-CA"/>
          </a:p>
        </p:txBody>
      </p:sp>
      <p:sp>
        <p:nvSpPr>
          <p:cNvPr id="17" name="Footer Placeholder 16"/>
          <p:cNvSpPr>
            <a:spLocks noGrp="1"/>
          </p:cNvSpPr>
          <p:nvPr>
            <p:ph type="ftr" sz="quarter" idx="12"/>
          </p:nvPr>
        </p:nvSpPr>
        <p:spPr/>
        <p:txBody>
          <a:bodyPr/>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6F16F25-C217-46D3-8AFD-95FB8C634C93}" type="datetimeFigureOut">
              <a:rPr lang="en-CA" smtClean="0"/>
              <a:t>16/02/2011</a:t>
            </a:fld>
            <a:endParaRPr lang="en-CA"/>
          </a:p>
        </p:txBody>
      </p:sp>
      <p:sp>
        <p:nvSpPr>
          <p:cNvPr id="8" name="Slide Number Placeholder 7"/>
          <p:cNvSpPr>
            <a:spLocks noGrp="1"/>
          </p:cNvSpPr>
          <p:nvPr>
            <p:ph type="sldNum" sz="quarter" idx="11"/>
          </p:nvPr>
        </p:nvSpPr>
        <p:spPr/>
        <p:txBody>
          <a:bodyPr/>
          <a:lstStyle/>
          <a:p>
            <a:fld id="{274F16B0-6042-4A08-B95D-6F77A4975B88}" type="slidenum">
              <a:rPr lang="en-CA" smtClean="0"/>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C6F16F25-C217-46D3-8AFD-95FB8C634C93}" type="datetimeFigureOut">
              <a:rPr lang="en-CA" smtClean="0"/>
              <a:t>16/02/2011</a:t>
            </a:fld>
            <a:endParaRPr lang="en-CA"/>
          </a:p>
        </p:txBody>
      </p:sp>
      <p:sp>
        <p:nvSpPr>
          <p:cNvPr id="19" name="Slide Number Placeholder 18"/>
          <p:cNvSpPr>
            <a:spLocks noGrp="1"/>
          </p:cNvSpPr>
          <p:nvPr>
            <p:ph type="sldNum" sz="quarter" idx="16"/>
          </p:nvPr>
        </p:nvSpPr>
        <p:spPr/>
        <p:txBody>
          <a:bodyPr/>
          <a:lstStyle/>
          <a:p>
            <a:fld id="{274F16B0-6042-4A08-B95D-6F77A4975B88}" type="slidenum">
              <a:rPr lang="en-CA" smtClean="0"/>
              <a:t>‹#›</a:t>
            </a:fld>
            <a:endParaRPr lang="en-CA"/>
          </a:p>
        </p:txBody>
      </p:sp>
      <p:sp>
        <p:nvSpPr>
          <p:cNvPr id="23" name="Footer Placeholder 22"/>
          <p:cNvSpPr>
            <a:spLocks noGrp="1"/>
          </p:cNvSpPr>
          <p:nvPr>
            <p:ph type="ftr" sz="quarter" idx="17"/>
          </p:nvPr>
        </p:nvSpPr>
        <p:spPr/>
        <p:txBody>
          <a:bodyPr/>
          <a:lstStyle/>
          <a:p>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C6F16F25-C217-46D3-8AFD-95FB8C634C93}" type="datetimeFigureOut">
              <a:rPr lang="en-CA" smtClean="0"/>
              <a:t>16/02/2011</a:t>
            </a:fld>
            <a:endParaRPr lang="en-CA"/>
          </a:p>
        </p:txBody>
      </p:sp>
      <p:sp>
        <p:nvSpPr>
          <p:cNvPr id="14" name="Slide Number Placeholder 13"/>
          <p:cNvSpPr>
            <a:spLocks noGrp="1"/>
          </p:cNvSpPr>
          <p:nvPr>
            <p:ph type="sldNum" sz="quarter" idx="15"/>
          </p:nvPr>
        </p:nvSpPr>
        <p:spPr>
          <a:xfrm>
            <a:off x="4038600" y="6172200"/>
            <a:ext cx="1066800" cy="304800"/>
          </a:xfrm>
        </p:spPr>
        <p:txBody>
          <a:bodyPr/>
          <a:lstStyle/>
          <a:p>
            <a:fld id="{274F16B0-6042-4A08-B95D-6F77A4975B88}" type="slidenum">
              <a:rPr lang="en-CA" smtClean="0"/>
              <a:t>‹#›</a:t>
            </a:fld>
            <a:endParaRPr lang="en-CA"/>
          </a:p>
        </p:txBody>
      </p:sp>
      <p:sp>
        <p:nvSpPr>
          <p:cNvPr id="15" name="Footer Placeholder 14"/>
          <p:cNvSpPr>
            <a:spLocks noGrp="1"/>
          </p:cNvSpPr>
          <p:nvPr>
            <p:ph type="ftr" sz="quarter" idx="16"/>
          </p:nvPr>
        </p:nvSpPr>
        <p:spPr>
          <a:xfrm>
            <a:off x="1447800" y="6486525"/>
            <a:ext cx="6248400" cy="292100"/>
          </a:xfrm>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C6F16F25-C217-46D3-8AFD-95FB8C634C93}" type="datetimeFigureOut">
              <a:rPr lang="en-CA" smtClean="0"/>
              <a:t>16/02/2011</a:t>
            </a:fld>
            <a:endParaRPr lang="en-CA"/>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CA"/>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274F16B0-6042-4A08-B95D-6F77A4975B88}" type="slidenum">
              <a:rPr lang="en-CA" smtClean="0"/>
              <a:t>‹#›</a:t>
            </a:fld>
            <a:endParaRPr lang="en-CA"/>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eavensfamilymedia.org/updates/2007_12/Family-Resembl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2031" y="651768"/>
            <a:ext cx="5796233" cy="385735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5400000">
            <a:off x="5080646" y="3044279"/>
            <a:ext cx="5368777" cy="769441"/>
          </a:xfrm>
          <a:prstGeom prst="rect">
            <a:avLst/>
          </a:prstGeom>
          <a:noFill/>
        </p:spPr>
        <p:txBody>
          <a:bodyPr vert="wordArtVert" wrap="square" rtlCol="0" anchor="ctr" anchorCtr="1">
            <a:spAutoFit/>
          </a:bodyPr>
          <a:lstStyle/>
          <a:p>
            <a:r>
              <a:rPr lang="en-CA" sz="2800" dirty="0" smtClean="0"/>
              <a:t>RESEMBLANCE</a:t>
            </a:r>
            <a:endParaRPr lang="en-CA" sz="2800" dirty="0"/>
          </a:p>
        </p:txBody>
      </p:sp>
      <p:sp>
        <p:nvSpPr>
          <p:cNvPr id="5" name="Rectangle 4"/>
          <p:cNvSpPr/>
          <p:nvPr/>
        </p:nvSpPr>
        <p:spPr>
          <a:xfrm>
            <a:off x="1475656" y="4789949"/>
            <a:ext cx="4788121" cy="1323439"/>
          </a:xfrm>
          <a:prstGeom prst="rect">
            <a:avLst/>
          </a:prstGeom>
        </p:spPr>
        <p:txBody>
          <a:bodyPr wrap="square">
            <a:spAutoFit/>
          </a:bodyPr>
          <a:lstStyle/>
          <a:p>
            <a:r>
              <a:rPr lang="en-US" sz="2000" b="1" dirty="0" smtClean="0"/>
              <a:t>Are </a:t>
            </a:r>
            <a:r>
              <a:rPr lang="en-US" sz="2000" b="1" dirty="0"/>
              <a:t>we God’s 'Work in Progress'</a:t>
            </a:r>
            <a:br>
              <a:rPr lang="en-US" sz="2000" b="1" dirty="0"/>
            </a:br>
            <a:r>
              <a:rPr lang="en-US" sz="2000" b="1" dirty="0" smtClean="0"/>
              <a:t>to </a:t>
            </a:r>
            <a:r>
              <a:rPr lang="en-US" sz="2000" b="1" dirty="0"/>
              <a:t>shape and </a:t>
            </a:r>
            <a:r>
              <a:rPr lang="en-US" sz="2000" b="1" dirty="0" smtClean="0"/>
              <a:t>form, perfect </a:t>
            </a:r>
            <a:r>
              <a:rPr lang="en-US" sz="2000" b="1" dirty="0"/>
              <a:t>and erase</a:t>
            </a:r>
            <a:br>
              <a:rPr lang="en-US" sz="2000" b="1" dirty="0"/>
            </a:br>
            <a:r>
              <a:rPr lang="en-US" sz="2000" b="1" dirty="0" smtClean="0"/>
              <a:t>only </a:t>
            </a:r>
            <a:r>
              <a:rPr lang="en-US" sz="2000" b="1" dirty="0"/>
              <a:t>to start again with a similar </a:t>
            </a:r>
            <a:r>
              <a:rPr lang="en-US" sz="2000" b="1" dirty="0" smtClean="0"/>
              <a:t>template?</a:t>
            </a:r>
            <a:r>
              <a:rPr lang="en-US" sz="2000" b="1" dirty="0"/>
              <a:t/>
            </a:r>
            <a:br>
              <a:rPr lang="en-US" sz="2000" b="1" dirty="0"/>
            </a:br>
            <a:r>
              <a:rPr lang="en-US" sz="2000" b="1" dirty="0"/>
              <a:t>Heredity. You never outlive it.</a:t>
            </a:r>
            <a:endParaRPr lang="en-CA" sz="2000" b="1" dirty="0"/>
          </a:p>
        </p:txBody>
      </p:sp>
    </p:spTree>
    <p:extLst>
      <p:ext uri="{BB962C8B-B14F-4D97-AF65-F5344CB8AC3E}">
        <p14:creationId xmlns:p14="http://schemas.microsoft.com/office/powerpoint/2010/main" val="122956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thesun.co.uk/multimedia/archive/00542/robertsmain_542695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92696"/>
            <a:ext cx="8289146" cy="4861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449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makeupbeat.com/blog/wp-content/uploads/2009/02/katie-holmes-suri-cruise-bang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4069" y="188640"/>
            <a:ext cx="4844195" cy="6447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471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shockya.com/news/wp-content/uploads/colin_hanks_tom_hank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60648"/>
            <a:ext cx="4752528" cy="63255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mylifetime.com/files/imagecache/photo_gallery_featured/files/images/e-gall-hanks-395x29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824252"/>
            <a:ext cx="4992489" cy="3761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97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mg.ezinemark.com/imagemanager2/files/30002494/2010/08/2010-08-07-11-05-13-10-donald-sutherland-kiefer-sutherland.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11" y="151507"/>
            <a:ext cx="6015157" cy="399757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celebitchy.com/wp-content/uploads/2008/01/kieferdonal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1531" y="2708920"/>
            <a:ext cx="3794965" cy="4035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058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crapetv.com/News/News%20Pages/Entertainment/images-7/michael-douglas-kirk-dougl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725" y="370243"/>
            <a:ext cx="5856587" cy="5939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9844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mylifetime.com/files/imagecache/photo_gallery_featured/files/images/e-gall-sheen-estevez-395x2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1386251"/>
            <a:ext cx="5400600" cy="406946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crowdfusion.myspacecdn.com/media/2010/11/04/martin-sheen-621x3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046" y="260648"/>
            <a:ext cx="3463578" cy="2016398"/>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images2.fanpop.com/images/photos/7100000/Charlie-and-Emilio-charlie-sheen-and-emilio-estevez-7132867-247-2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4365104"/>
            <a:ext cx="2352675" cy="2181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707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lagwar.com/home/wp-content/uploads/baldwin275_1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7964884" cy="5450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579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404664"/>
            <a:ext cx="7200800" cy="6370975"/>
          </a:xfrm>
          <a:prstGeom prst="rect">
            <a:avLst/>
          </a:prstGeom>
          <a:noFill/>
        </p:spPr>
        <p:txBody>
          <a:bodyPr wrap="square" rtlCol="0">
            <a:spAutoFit/>
          </a:bodyPr>
          <a:lstStyle/>
          <a:p>
            <a:r>
              <a:rPr lang="en-CA" sz="3200" b="1" dirty="0" smtClean="0"/>
              <a:t>Journal Assignment: Are We Carbon Copies?</a:t>
            </a:r>
          </a:p>
          <a:p>
            <a:r>
              <a:rPr lang="en-CA" sz="3200" b="1" dirty="0" smtClean="0"/>
              <a:t> </a:t>
            </a:r>
            <a:r>
              <a:rPr lang="en-CA" sz="2400" dirty="0" smtClean="0"/>
              <a:t>¾ </a:t>
            </a:r>
            <a:r>
              <a:rPr lang="en-CA" sz="2400" dirty="0" err="1" smtClean="0"/>
              <a:t>pg</a:t>
            </a:r>
            <a:r>
              <a:rPr lang="en-CA" sz="2400" dirty="0" smtClean="0"/>
              <a:t> – 1 </a:t>
            </a:r>
            <a:r>
              <a:rPr lang="en-CA" sz="2400" dirty="0" err="1" smtClean="0"/>
              <a:t>pg</a:t>
            </a:r>
            <a:r>
              <a:rPr lang="en-CA" sz="2400" dirty="0" smtClean="0"/>
              <a:t> long.</a:t>
            </a:r>
          </a:p>
          <a:p>
            <a:r>
              <a:rPr lang="en-CA" sz="2400" dirty="0" smtClean="0"/>
              <a:t>Due Monday, February 28</a:t>
            </a:r>
            <a:r>
              <a:rPr lang="en-CA" sz="2400" baseline="30000" dirty="0" smtClean="0"/>
              <a:t>th</a:t>
            </a:r>
            <a:r>
              <a:rPr lang="en-CA" sz="2400" dirty="0" smtClean="0"/>
              <a:t> </a:t>
            </a:r>
          </a:p>
          <a:p>
            <a:endParaRPr lang="en-CA" sz="2400" dirty="0"/>
          </a:p>
          <a:p>
            <a:r>
              <a:rPr lang="en-CA" sz="2400" dirty="0" smtClean="0"/>
              <a:t>Who in your family do you resemble? Do you have the features of more than one member of your family? Do you feel that having these similarities connects you to your family or your roots? Why or why not?</a:t>
            </a:r>
          </a:p>
          <a:p>
            <a:endParaRPr lang="en-CA" sz="2400" dirty="0"/>
          </a:p>
          <a:p>
            <a:r>
              <a:rPr lang="en-CA" sz="2400" dirty="0" smtClean="0"/>
              <a:t>Which of your features are distinctly “yours”?</a:t>
            </a:r>
          </a:p>
          <a:p>
            <a:endParaRPr lang="en-CA" sz="2400" dirty="0"/>
          </a:p>
          <a:p>
            <a:r>
              <a:rPr lang="en-CA" sz="2400" dirty="0" smtClean="0"/>
              <a:t>In terms of personality, who in your family are you most similar to? Describe the ways in which you are similar and the ways in which you are different.  </a:t>
            </a:r>
            <a:endParaRPr lang="en-CA" sz="2400" dirty="0"/>
          </a:p>
          <a:p>
            <a:endParaRPr lang="en-CA" sz="2400" dirty="0"/>
          </a:p>
        </p:txBody>
      </p:sp>
    </p:spTree>
    <p:extLst>
      <p:ext uri="{BB962C8B-B14F-4D97-AF65-F5344CB8AC3E}">
        <p14:creationId xmlns:p14="http://schemas.microsoft.com/office/powerpoint/2010/main" val="39350345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182</TotalTime>
  <Words>113</Words>
  <Application>Microsoft Office PowerPoint</Application>
  <PresentationFormat>On-screen Show (4:3)</PresentationFormat>
  <Paragraphs>11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BlackTie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Saskatoon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Newman, Ruth</dc:creator>
  <cp:lastModifiedBy>Newman, Ruth</cp:lastModifiedBy>
  <cp:revision>8</cp:revision>
  <dcterms:created xsi:type="dcterms:W3CDTF">2011-02-16T03:13:25Z</dcterms:created>
  <dcterms:modified xsi:type="dcterms:W3CDTF">2011-02-16T20:15:52Z</dcterms:modified>
</cp:coreProperties>
</file>